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3"/>
  </p:notesMasterIdLst>
  <p:sldIdLst>
    <p:sldId id="257" r:id="rId3"/>
    <p:sldId id="256" r:id="rId4"/>
    <p:sldId id="259" r:id="rId5"/>
    <p:sldId id="258" r:id="rId6"/>
    <p:sldId id="261" r:id="rId7"/>
    <p:sldId id="262" r:id="rId8"/>
    <p:sldId id="263" r:id="rId9"/>
    <p:sldId id="264" r:id="rId10"/>
    <p:sldId id="260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47E22-2251-4D87-917F-4A5E4B7F9B15}" type="datetimeFigureOut">
              <a:rPr lang="es-MX" smtClean="0"/>
              <a:t>19/04/2024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56A1-5F7F-4AA5-B0F2-4C3F317689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808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62600" y="1773633"/>
            <a:ext cx="8466800" cy="2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62733" y="5021267"/>
            <a:ext cx="84668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60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940151"/>
            <a:ext cx="8768000" cy="2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712000" y="4265451"/>
            <a:ext cx="8768000" cy="65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617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41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2136400" y="2010997"/>
            <a:ext cx="383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2136400" y="269143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7815592" y="2010997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7815592" y="269143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2136400" y="4155000"/>
            <a:ext cx="383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2136400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7815592" y="4155000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7815592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955733" y="2235200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947600" y="4371367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6626800" y="2235200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26800" y="4371367"/>
            <a:ext cx="1087200" cy="1060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61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flipH="1">
            <a:off x="4470087" y="4121333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738887" y="16183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 flipH="1">
            <a:off x="4343287" y="55053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7663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 flipH="1">
            <a:off x="2140000" y="4121333"/>
            <a:ext cx="791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52000" y="16183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 flipH="1">
            <a:off x="2654200" y="55053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49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 flipH="1">
            <a:off x="2140000" y="2902133"/>
            <a:ext cx="791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52000" y="3991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 flipH="1">
            <a:off x="2654200" y="42861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1147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754400" y="1506467"/>
            <a:ext cx="6683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2754400" y="3941467"/>
            <a:ext cx="6683200" cy="1554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2826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317800" y="5035600"/>
            <a:ext cx="75564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635200" y="2815351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9065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1419100" y="1406431"/>
            <a:ext cx="3870800" cy="1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1"/>
          </p:nvPr>
        </p:nvSpPr>
        <p:spPr>
          <a:xfrm>
            <a:off x="1419100" y="3073600"/>
            <a:ext cx="38708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5893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7405300" y="1412600"/>
            <a:ext cx="3507200" cy="1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6782533" y="3090600"/>
            <a:ext cx="4130000" cy="1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832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5733" y="4121333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55733" y="1618300"/>
            <a:ext cx="2488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5733" y="5505367"/>
            <a:ext cx="6883600" cy="634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189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960000" y="15194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41781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2128933" y="3324263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 idx="2"/>
          </p:nvPr>
        </p:nvSpPr>
        <p:spPr>
          <a:xfrm>
            <a:off x="6406329" y="3324263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6564329" y="4057163"/>
            <a:ext cx="3340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3"/>
          </p:nvPr>
        </p:nvSpPr>
        <p:spPr>
          <a:xfrm>
            <a:off x="2287167" y="4057163"/>
            <a:ext cx="3340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4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775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2043051" y="2025619"/>
            <a:ext cx="36568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title" idx="2"/>
          </p:nvPr>
        </p:nvSpPr>
        <p:spPr>
          <a:xfrm>
            <a:off x="6492149" y="2025619"/>
            <a:ext cx="36568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ubTitle" idx="1"/>
          </p:nvPr>
        </p:nvSpPr>
        <p:spPr>
          <a:xfrm>
            <a:off x="6492149" y="3253567"/>
            <a:ext cx="3656800" cy="254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3"/>
          </p:nvPr>
        </p:nvSpPr>
        <p:spPr>
          <a:xfrm>
            <a:off x="2043051" y="3253567"/>
            <a:ext cx="3656800" cy="254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 idx="4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789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1188167" y="3263600"/>
            <a:ext cx="302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1"/>
          </p:nvPr>
        </p:nvSpPr>
        <p:spPr>
          <a:xfrm>
            <a:off x="1250167" y="3981167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 idx="2"/>
          </p:nvPr>
        </p:nvSpPr>
        <p:spPr>
          <a:xfrm>
            <a:off x="4583797" y="3263600"/>
            <a:ext cx="302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3"/>
          </p:nvPr>
        </p:nvSpPr>
        <p:spPr>
          <a:xfrm>
            <a:off x="4645800" y="3981167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title" idx="4"/>
          </p:nvPr>
        </p:nvSpPr>
        <p:spPr>
          <a:xfrm>
            <a:off x="7979432" y="3263600"/>
            <a:ext cx="302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5"/>
          </p:nvPr>
        </p:nvSpPr>
        <p:spPr>
          <a:xfrm>
            <a:off x="8041432" y="3981167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title" idx="6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0721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2817400" y="18651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1"/>
          </p:nvPr>
        </p:nvSpPr>
        <p:spPr>
          <a:xfrm>
            <a:off x="2817400" y="28033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2"/>
          </p:nvPr>
        </p:nvSpPr>
        <p:spPr>
          <a:xfrm>
            <a:off x="7734333" y="18649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3"/>
          </p:nvPr>
        </p:nvSpPr>
        <p:spPr>
          <a:xfrm>
            <a:off x="7734339" y="28033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4"/>
          </p:nvPr>
        </p:nvSpPr>
        <p:spPr>
          <a:xfrm>
            <a:off x="2817400" y="41825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5"/>
          </p:nvPr>
        </p:nvSpPr>
        <p:spPr>
          <a:xfrm>
            <a:off x="2817400" y="51209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6"/>
          </p:nvPr>
        </p:nvSpPr>
        <p:spPr>
          <a:xfrm>
            <a:off x="7734333" y="4182500"/>
            <a:ext cx="2291200" cy="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7"/>
          </p:nvPr>
        </p:nvSpPr>
        <p:spPr>
          <a:xfrm>
            <a:off x="7734339" y="51209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8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1233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1468233" y="2390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"/>
          </p:nvPr>
        </p:nvSpPr>
        <p:spPr>
          <a:xfrm>
            <a:off x="1468233" y="2893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/>
          </p:nvPr>
        </p:nvSpPr>
        <p:spPr>
          <a:xfrm>
            <a:off x="4771931" y="2390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3"/>
          </p:nvPr>
        </p:nvSpPr>
        <p:spPr>
          <a:xfrm>
            <a:off x="4771931" y="2893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4"/>
          </p:nvPr>
        </p:nvSpPr>
        <p:spPr>
          <a:xfrm>
            <a:off x="1468233" y="45614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5"/>
          </p:nvPr>
        </p:nvSpPr>
        <p:spPr>
          <a:xfrm>
            <a:off x="1468233" y="507420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6"/>
          </p:nvPr>
        </p:nvSpPr>
        <p:spPr>
          <a:xfrm>
            <a:off x="4771931" y="45614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7"/>
          </p:nvPr>
        </p:nvSpPr>
        <p:spPr>
          <a:xfrm>
            <a:off x="4771931" y="507420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8"/>
          </p:nvPr>
        </p:nvSpPr>
        <p:spPr>
          <a:xfrm>
            <a:off x="8075636" y="2390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9"/>
          </p:nvPr>
        </p:nvSpPr>
        <p:spPr>
          <a:xfrm>
            <a:off x="8075636" y="2893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3"/>
          </p:nvPr>
        </p:nvSpPr>
        <p:spPr>
          <a:xfrm>
            <a:off x="8075636" y="45614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4"/>
          </p:nvPr>
        </p:nvSpPr>
        <p:spPr>
          <a:xfrm>
            <a:off x="8075636" y="507420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15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851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 hasCustomPrompt="1"/>
          </p:nvPr>
        </p:nvSpPr>
        <p:spPr>
          <a:xfrm>
            <a:off x="3175867" y="7182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2053000" y="1865500"/>
            <a:ext cx="8086000" cy="42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2" hasCustomPrompt="1"/>
          </p:nvPr>
        </p:nvSpPr>
        <p:spPr>
          <a:xfrm>
            <a:off x="3175867" y="261276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2053000" y="3782351"/>
            <a:ext cx="8086000" cy="42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 idx="4" hasCustomPrompt="1"/>
          </p:nvPr>
        </p:nvSpPr>
        <p:spPr>
          <a:xfrm>
            <a:off x="3175867" y="45295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2053000" y="5710567"/>
            <a:ext cx="8086000" cy="42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97918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2889800" y="358467"/>
            <a:ext cx="64124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ubTitle" idx="1"/>
          </p:nvPr>
        </p:nvSpPr>
        <p:spPr>
          <a:xfrm>
            <a:off x="3806200" y="1990933"/>
            <a:ext cx="4579600" cy="1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2"/>
          </p:nvPr>
        </p:nvSpPr>
        <p:spPr>
          <a:xfrm>
            <a:off x="3733300" y="4836551"/>
            <a:ext cx="45796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6" name="Google Shape;136;p28"/>
          <p:cNvSpPr txBox="1"/>
          <p:nvPr/>
        </p:nvSpPr>
        <p:spPr>
          <a:xfrm>
            <a:off x="3042800" y="5606891"/>
            <a:ext cx="6106400" cy="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595772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30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2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194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733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4830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45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952819" y="4263096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582381" y="4263096"/>
            <a:ext cx="365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6740381" y="4913265"/>
            <a:ext cx="3340800" cy="8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2110819" y="4913265"/>
            <a:ext cx="3340800" cy="8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243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72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960000" y="1812700"/>
            <a:ext cx="5993600" cy="42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718233"/>
            <a:ext cx="10272000" cy="63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905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955933" y="1108933"/>
            <a:ext cx="10280400" cy="1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1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50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60000" y="1313633"/>
            <a:ext cx="5122000" cy="32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955733" y="4580433"/>
            <a:ext cx="5122000" cy="1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704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690000" y="871200"/>
            <a:ext cx="8812000" cy="1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6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9324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26502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7B34E5A5-E8D4-3AB1-4880-4EC424AC0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930994"/>
                  </p:ext>
                </p:extLst>
              </p:nvPr>
            </p:nvGraphicFramePr>
            <p:xfrm>
              <a:off x="2546223" y="-192252"/>
              <a:ext cx="7099551" cy="59136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099551" cy="5913603"/>
                    </a:xfrm>
                    <a:prstGeom prst="rect">
                      <a:avLst/>
                    </a:prstGeom>
                  </am3d:spPr>
                  <am3d:camera>
                    <am3d:pos x="0" y="0" z="73391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993" d="1000000"/>
                    <am3d:preTrans dx="-817733" dy="-11043172" dz="-270163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704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7B34E5A5-E8D4-3AB1-4880-4EC424AC0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6223" y="-192252"/>
                <a:ext cx="7099551" cy="5913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09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9B1C09D1-FCA3-E995-E3AB-E48C42265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990830"/>
                  </p:ext>
                </p:extLst>
              </p:nvPr>
            </p:nvGraphicFramePr>
            <p:xfrm>
              <a:off x="4358025" y="1700547"/>
              <a:ext cx="3475943" cy="3456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5943" cy="3456898"/>
                    </a:xfrm>
                    <a:prstGeom prst="rect">
                      <a:avLst/>
                    </a:prstGeom>
                  </am3d:spPr>
                  <am3d:camera>
                    <am3d:pos x="0" y="0" z="72399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9435" d="1000000"/>
                    <am3d:preTrans dx="9752" dy="-11501130" dz="-228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9B1C09D1-FCA3-E995-E3AB-E48C42265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025" y="1700547"/>
                <a:ext cx="3475943" cy="3456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29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A9934037-3AFB-B649-6833-2AF99A3313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4017200"/>
                  </p:ext>
                </p:extLst>
              </p:nvPr>
            </p:nvGraphicFramePr>
            <p:xfrm>
              <a:off x="4633983" y="1040197"/>
              <a:ext cx="3090933" cy="45365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90933" cy="4536538"/>
                    </a:xfrm>
                    <a:prstGeom prst="rect">
                      <a:avLst/>
                    </a:prstGeom>
                  </am3d:spPr>
                  <am3d:camera>
                    <am3d:pos x="0" y="0" z="57182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7363" d="1000000"/>
                    <am3d:preTrans dx="17302612" dy="-21182732" dz="-3074593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452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A9934037-3AFB-B649-6833-2AF99A3313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3983" y="1040197"/>
                <a:ext cx="3090933" cy="45365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74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BA022BB8-E678-AEB7-3078-AE3E9C1E3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5007333"/>
                  </p:ext>
                </p:extLst>
              </p:nvPr>
            </p:nvGraphicFramePr>
            <p:xfrm>
              <a:off x="4310215" y="1409526"/>
              <a:ext cx="3571567" cy="40389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1567" cy="4038944"/>
                    </a:xfrm>
                    <a:prstGeom prst="rect">
                      <a:avLst/>
                    </a:prstGeom>
                  </am3d:spPr>
                  <am3d:camera>
                    <am3d:pos x="0" y="0" z="691297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95" d="1000000"/>
                    <am3d:preTrans dx="-95148" dy="-11215448" dz="-703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BA022BB8-E678-AEB7-3078-AE3E9C1E3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0215" y="1409526"/>
                <a:ext cx="3571567" cy="4038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44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C3D9F86F-E9D0-A40B-6225-A2E38B2DB1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892919"/>
                  </p:ext>
                </p:extLst>
              </p:nvPr>
            </p:nvGraphicFramePr>
            <p:xfrm>
              <a:off x="989061" y="2348014"/>
              <a:ext cx="10213878" cy="18342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213878" cy="1834241"/>
                    </a:xfrm>
                    <a:prstGeom prst="rect">
                      <a:avLst/>
                    </a:prstGeom>
                  </am3d:spPr>
                  <am3d:camera>
                    <am3d:pos x="0" y="0" z="48314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971" d="1000000"/>
                    <am3d:preTrans dx="2583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C3D9F86F-E9D0-A40B-6225-A2E38B2DB1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061" y="2348014"/>
                <a:ext cx="10213878" cy="1834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14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2384EA5-25F1-344A-E96F-08F456423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095504"/>
                  </p:ext>
                </p:extLst>
              </p:nvPr>
            </p:nvGraphicFramePr>
            <p:xfrm>
              <a:off x="4320840" y="1653943"/>
              <a:ext cx="3550315" cy="35501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50315" cy="3550108"/>
                    </a:xfrm>
                    <a:prstGeom prst="rect">
                      <a:avLst/>
                    </a:prstGeom>
                  </am3d:spPr>
                  <am3d:camera>
                    <am3d:pos x="0" y="0" z="66519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38967827" dy="0" dz="941288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2384EA5-25F1-344A-E96F-08F456423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0840" y="1653943"/>
                <a:ext cx="3550315" cy="35501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50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B9C385FC-8E03-D300-DBEF-4C8D0D1B6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606550"/>
                  </p:ext>
                </p:extLst>
              </p:nvPr>
            </p:nvGraphicFramePr>
            <p:xfrm>
              <a:off x="5158794" y="892691"/>
              <a:ext cx="1874407" cy="50726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74407" cy="5072612"/>
                    </a:xfrm>
                    <a:prstGeom prst="rect">
                      <a:avLst/>
                    </a:prstGeom>
                  </am3d:spPr>
                  <am3d:camera>
                    <am3d:pos x="0" y="0" z="530714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75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B9C385FC-8E03-D300-DBEF-4C8D0D1B6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8794" y="892691"/>
                <a:ext cx="1874407" cy="5072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8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B0CBC067-400B-C50D-81E5-AC59F9C44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6668729"/>
                  </p:ext>
                </p:extLst>
              </p:nvPr>
            </p:nvGraphicFramePr>
            <p:xfrm>
              <a:off x="3675774" y="1709955"/>
              <a:ext cx="4840449" cy="34380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0449" cy="3438086"/>
                    </a:xfrm>
                    <a:prstGeom prst="rect">
                      <a:avLst/>
                    </a:prstGeom>
                  </am3d:spPr>
                  <am3d:camera>
                    <am3d:pos x="0" y="0" z="53729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578" d="1000000"/>
                    <am3d:preTrans dx="0" dy="994005" dz="-2468226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B0CBC067-400B-C50D-81E5-AC59F9C44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5774" y="1709955"/>
                <a:ext cx="4840449" cy="34380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51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73F615E-7871-9150-08F5-2AFF8757ED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9368424"/>
                  </p:ext>
                </p:extLst>
              </p:nvPr>
            </p:nvGraphicFramePr>
            <p:xfrm>
              <a:off x="3456037" y="313456"/>
              <a:ext cx="4740276" cy="53616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40276" cy="536165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73F615E-7871-9150-08F5-2AFF8757E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037" y="313456"/>
                <a:ext cx="4740276" cy="5361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52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53791EA-7EEA-BFB5-508F-83A129034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3655011"/>
                  </p:ext>
                </p:extLst>
              </p:nvPr>
            </p:nvGraphicFramePr>
            <p:xfrm>
              <a:off x="4338979" y="1409626"/>
              <a:ext cx="3514039" cy="4038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14039" cy="4038744"/>
                    </a:xfrm>
                    <a:prstGeom prst="rect">
                      <a:avLst/>
                    </a:prstGeom>
                  </am3d:spPr>
                  <am3d:camera>
                    <am3d:pos x="0" y="0" z="698482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4389" d="1000000"/>
                    <am3d:preTrans dx="-37672265" dy="-22892636" dz="-133940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53791EA-7EEA-BFB5-508F-83A129034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8979" y="1409626"/>
                <a:ext cx="3514039" cy="4038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29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od Processing Industry by Slidesgo">
  <a:themeElements>
    <a:clrScheme name="Simple Light">
      <a:dk1>
        <a:srgbClr val="191919"/>
      </a:dk1>
      <a:lt1>
        <a:srgbClr val="FCF7CD"/>
      </a:lt1>
      <a:dk2>
        <a:srgbClr val="FFD88E"/>
      </a:dk2>
      <a:lt2>
        <a:srgbClr val="F7AC45"/>
      </a:lt2>
      <a:accent1>
        <a:srgbClr val="EC6471"/>
      </a:accent1>
      <a:accent2>
        <a:srgbClr val="C41C26"/>
      </a:accent2>
      <a:accent3>
        <a:srgbClr val="A2C633"/>
      </a:accent3>
      <a:accent4>
        <a:srgbClr val="2EA53B"/>
      </a:accent4>
      <a:accent5>
        <a:srgbClr val="0C6BF5"/>
      </a:accent5>
      <a:accent6>
        <a:srgbClr val="0443A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Processing Industry by Slidesgo</Template>
  <TotalTime>51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Anaheim</vt:lpstr>
      <vt:lpstr>Aptos</vt:lpstr>
      <vt:lpstr>Arial</vt:lpstr>
      <vt:lpstr>Nunito Light</vt:lpstr>
      <vt:lpstr>Proxima Nova</vt:lpstr>
      <vt:lpstr>PT Sans</vt:lpstr>
      <vt:lpstr>Roboto Condensed Light</vt:lpstr>
      <vt:lpstr>Titan One</vt:lpstr>
      <vt:lpstr>Food Processing Industry by Slidesgo</vt:lpstr>
      <vt:lpstr>Slidesgo Final Pages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Emilio Corona Muñoz</dc:creator>
  <cp:lastModifiedBy>Emilio Corona Muñoz</cp:lastModifiedBy>
  <cp:revision>2</cp:revision>
  <dcterms:created xsi:type="dcterms:W3CDTF">2024-04-19T19:19:13Z</dcterms:created>
  <dcterms:modified xsi:type="dcterms:W3CDTF">2024-04-19T20:11:18Z</dcterms:modified>
</cp:coreProperties>
</file>